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7"/>
  </p:notesMasterIdLst>
  <p:sldIdLst>
    <p:sldId id="307" r:id="rId2"/>
    <p:sldId id="693" r:id="rId3"/>
    <p:sldId id="261" r:id="rId4"/>
    <p:sldId id="262" r:id="rId5"/>
    <p:sldId id="263" r:id="rId6"/>
    <p:sldId id="269" r:id="rId7"/>
    <p:sldId id="300" r:id="rId8"/>
    <p:sldId id="291" r:id="rId9"/>
    <p:sldId id="265" r:id="rId10"/>
    <p:sldId id="266" r:id="rId11"/>
    <p:sldId id="559" r:id="rId12"/>
    <p:sldId id="554" r:id="rId13"/>
    <p:sldId id="694" r:id="rId14"/>
    <p:sldId id="695" r:id="rId15"/>
    <p:sldId id="292" r:id="rId16"/>
    <p:sldId id="270" r:id="rId17"/>
    <p:sldId id="696" r:id="rId18"/>
    <p:sldId id="295" r:id="rId19"/>
    <p:sldId id="304" r:id="rId20"/>
    <p:sldId id="667" r:id="rId21"/>
    <p:sldId id="668" r:id="rId22"/>
    <p:sldId id="650" r:id="rId23"/>
    <p:sldId id="645" r:id="rId24"/>
    <p:sldId id="661" r:id="rId25"/>
    <p:sldId id="662" r:id="rId26"/>
    <p:sldId id="258" r:id="rId27"/>
    <p:sldId id="285" r:id="rId28"/>
    <p:sldId id="658" r:id="rId29"/>
    <p:sldId id="659" r:id="rId30"/>
    <p:sldId id="688" r:id="rId31"/>
    <p:sldId id="268" r:id="rId32"/>
    <p:sldId id="273" r:id="rId33"/>
    <p:sldId id="631" r:id="rId34"/>
    <p:sldId id="669" r:id="rId35"/>
    <p:sldId id="674" r:id="rId36"/>
    <p:sldId id="686" r:id="rId37"/>
    <p:sldId id="689" r:id="rId38"/>
    <p:sldId id="677" r:id="rId39"/>
    <p:sldId id="308" r:id="rId40"/>
    <p:sldId id="697" r:id="rId41"/>
    <p:sldId id="305" r:id="rId42"/>
    <p:sldId id="331" r:id="rId43"/>
    <p:sldId id="327" r:id="rId44"/>
    <p:sldId id="280" r:id="rId45"/>
    <p:sldId id="565" r:id="rId46"/>
    <p:sldId id="682" r:id="rId47"/>
    <p:sldId id="320" r:id="rId48"/>
    <p:sldId id="683" r:id="rId49"/>
    <p:sldId id="691" r:id="rId50"/>
    <p:sldId id="309" r:id="rId51"/>
    <p:sldId id="680" r:id="rId52"/>
    <p:sldId id="323" r:id="rId53"/>
    <p:sldId id="329" r:id="rId54"/>
    <p:sldId id="690" r:id="rId55"/>
    <p:sldId id="685" r:id="rId5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jpg>
</file>

<file path=ppt/media/image141.png>
</file>

<file path=ppt/media/image15.jpeg>
</file>

<file path=ppt/media/image151.png>
</file>

<file path=ppt/media/image16.jpeg>
</file>

<file path=ppt/media/image161.png>
</file>

<file path=ppt/media/image17.png>
</file>

<file path=ppt/media/image170.png>
</file>

<file path=ppt/media/image171.png>
</file>

<file path=ppt/media/image18.jpeg>
</file>

<file path=ppt/media/image19.jpe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tiff>
</file>

<file path=ppt/media/image26.png>
</file>

<file path=ppt/media/image27.sv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tiff>
</file>

<file path=ppt/media/image45.png>
</file>

<file path=ppt/media/image46.png>
</file>

<file path=ppt/media/image47.png>
</file>

<file path=ppt/media/image48.png>
</file>

<file path=ppt/media/image49.png>
</file>

<file path=ppt/media/image5.tiff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jpe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tiff>
</file>

<file path=ppt/media/image70.png>
</file>

<file path=ppt/media/image70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09/24/2023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24.09.2023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24.09.2023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24.09.2023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7.sv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4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emf"/><Relationship Id="rId9" Type="http://schemas.openxmlformats.org/officeDocument/2006/relationships/image" Target="../media/image4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56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58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61.png"/><Relationship Id="rId4" Type="http://schemas.openxmlformats.org/officeDocument/2006/relationships/hyperlink" Target="https://arxiv.org/abs/1706.03762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2.png"/><Relationship Id="rId4" Type="http://schemas.openxmlformats.org/officeDocument/2006/relationships/hyperlink" Target="https://arxiv.org/abs/1706.03762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i.meta.com/research/publications/llama-2-open-foundation-and-fine-tuned-chat-models/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7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png"/><Relationship Id="rId4" Type="http://schemas.openxmlformats.org/officeDocument/2006/relationships/hyperlink" Target="https://developers.google.com/machine-learning/gan/generativ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72.png"/><Relationship Id="rId4" Type="http://schemas.openxmlformats.org/officeDocument/2006/relationships/hyperlink" Target="https://arxiv.org/abs/1411.1784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8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7.png"/><Relationship Id="rId4" Type="http://schemas.openxmlformats.org/officeDocument/2006/relationships/image" Target="../media/image75.png"/><Relationship Id="rId9" Type="http://schemas.openxmlformats.org/officeDocument/2006/relationships/image" Target="../media/image7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can be cast as supervised-learning setup: </a:t>
            </a:r>
            <a:r>
              <a:rPr lang="en-GB" b="1" dirty="0"/>
              <a:t>s</a:t>
            </a:r>
            <a:r>
              <a:rPr lang="en-DE" b="1" dirty="0"/>
              <a:t>elf-supervised</a:t>
            </a:r>
            <a:r>
              <a:rPr lang="en-GB" dirty="0"/>
              <a:t> learning</a:t>
            </a:r>
            <a:endParaRPr lang="en-DE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382369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1312809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698892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17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31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33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3899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equivariance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258552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415704" y="661949"/>
            <a:ext cx="427309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8453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locality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184440" y="390997"/>
            <a:ext cx="42947" cy="1043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573CC2D-1FA7-AE64-297E-BDA32F46EA7E}"/>
              </a:ext>
            </a:extLst>
          </p:cNvPr>
          <p:cNvSpPr txBox="1"/>
          <p:nvPr/>
        </p:nvSpPr>
        <p:spPr>
          <a:xfrm>
            <a:off x="7789354" y="4130287"/>
            <a:ext cx="12018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16B01-01BA-A0D8-4B1B-F60B4CE1F043}"/>
              </a:ext>
            </a:extLst>
          </p:cNvPr>
          <p:cNvSpPr txBox="1"/>
          <p:nvPr/>
        </p:nvSpPr>
        <p:spPr>
          <a:xfrm>
            <a:off x="8683914" y="3441441"/>
            <a:ext cx="218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spatial inductive bias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15671539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68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8815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xamples: OpenAI’s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, Meta’s </a:t>
            </a:r>
            <a:r>
              <a:rPr lang="en-GB" dirty="0">
                <a:hlinkClick r:id="rId6"/>
              </a:rPr>
              <a:t>Llama2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551728" y="5947779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7"/>
              </a:rPr>
              <a:t>GPT-4 </a:t>
            </a:r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r>
              <a:rPr lang="en-GB" dirty="0"/>
              <a:t>the new paradigm:</a:t>
            </a:r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3C4A235-6DAA-EECC-AC17-8FE7265D48DA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8FD6B8-E56E-FB82-F39C-7D6BAA6F414E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 r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52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F917E-89A2-1007-2496-B6A088EE441D}"/>
              </a:ext>
            </a:extLst>
          </p:cNvPr>
          <p:cNvSpPr txBox="1"/>
          <p:nvPr/>
        </p:nvSpPr>
        <p:spPr>
          <a:xfrm>
            <a:off x="941053" y="6140019"/>
            <a:ext cx="2549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G: minimize, D: maximize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38D9C4-D605-13A5-EDD9-E8329E298CF1}"/>
              </a:ext>
            </a:extLst>
          </p:cNvPr>
          <p:cNvSpPr txBox="1"/>
          <p:nvPr/>
        </p:nvSpPr>
        <p:spPr>
          <a:xfrm>
            <a:off x="6236044" y="910168"/>
            <a:ext cx="5774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</a:t>
            </a:r>
            <a:r>
              <a:rPr lang="en-GB" sz="2800" dirty="0"/>
              <a:t> (diffusion)</a:t>
            </a:r>
            <a:r>
              <a:rPr lang="en-DE" sz="2800" dirty="0"/>
              <a:t> conditioned on CLIP embeddin</a:t>
            </a:r>
            <a:r>
              <a:rPr lang="en-GB" sz="2800" dirty="0" err="1"/>
              <a:t>gs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54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14133</TotalTime>
  <Words>3979</Words>
  <Application>Microsoft Office PowerPoint</Application>
  <PresentationFormat>Widescreen</PresentationFormat>
  <Paragraphs>625</Paragraphs>
  <Slides>55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PowerPoint Presentation</vt:lpstr>
      <vt:lpstr>Typical Transformer Architectures for LLMs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287</cp:revision>
  <dcterms:created xsi:type="dcterms:W3CDTF">2022-07-11T13:02:20Z</dcterms:created>
  <dcterms:modified xsi:type="dcterms:W3CDTF">2023-09-24T18:43:46Z</dcterms:modified>
</cp:coreProperties>
</file>

<file path=docProps/thumbnail.jpeg>
</file>